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77" r:id="rId14"/>
    <p:sldId id="278" r:id="rId15"/>
    <p:sldId id="263" r:id="rId16"/>
    <p:sldId id="264" r:id="rId17"/>
    <p:sldId id="265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-78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33264" y="273541"/>
            <a:ext cx="9427342" cy="2072473"/>
            <a:chOff x="2162018" y="-35194"/>
            <a:chExt cx="9427342" cy="207247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016" y="-14135"/>
              <a:ext cx="1895344" cy="204720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861" y="-1"/>
              <a:ext cx="1885155" cy="202464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707" y="0"/>
              <a:ext cx="1885154" cy="202464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38" y="-18346"/>
              <a:ext cx="1885154" cy="20556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020" y="-35194"/>
              <a:ext cx="1889018" cy="2059839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162018" y="-22556"/>
              <a:ext cx="9427342" cy="204720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690</Words>
  <Application>Microsoft Office PowerPoint</Application>
  <PresentationFormat>自訂</PresentationFormat>
  <Paragraphs>405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131</cp:revision>
  <dcterms:created xsi:type="dcterms:W3CDTF">2013-09-12T12:46:14Z</dcterms:created>
  <dcterms:modified xsi:type="dcterms:W3CDTF">2014-08-26T20:33:27Z</dcterms:modified>
</cp:coreProperties>
</file>